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304" r:id="rId3"/>
    <p:sldId id="306" r:id="rId4"/>
    <p:sldId id="279" r:id="rId5"/>
    <p:sldId id="310" r:id="rId6"/>
    <p:sldId id="307" r:id="rId7"/>
    <p:sldId id="308" r:id="rId8"/>
    <p:sldId id="30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5DD89-DD04-43E9-BA1D-ABE8F76BD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55CF9-E2CB-4DDC-9E21-38D9669C5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A0A29-12E6-42CB-8F66-C3D27FC92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E2DE4-4A52-4ED0-AA87-02022D213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2B7D5-5B5A-44DF-B466-F35BFF925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7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3259-21BC-4A36-A0B8-5669520D4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7CF550-24F4-4166-B27D-7236C1E9A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89A4B-C1F0-41E1-A57E-48C6E1412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A9C00-4EBF-46D5-83CA-0CFF5774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28DEA-F86D-42F9-B52B-A0BE2B8E6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5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E9FE2D-08AC-43DB-9266-A94BD63A8B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03E58E-08D7-4D50-B759-E1B493523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AE486-A4FA-473D-ADDF-C8BD10F3B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BE37F-DAE1-4E6A-8E52-839FC455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C45AA-BE99-4E24-98D0-6599941E7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6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813F1-2FD0-4E91-84F6-389B8D11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DD9FF-A236-4C4F-8988-130B6BB73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21438-9F1C-4B0D-8BD3-5204CC17A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0437A-7169-4E3B-9308-D6F2BCE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34B62-017D-4A12-A136-2DDA6A72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A2322-14DF-408F-A475-B2A598E4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A8288-556E-4F9D-8FDB-07968C8EC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7CAE7-5879-485C-8F6C-F8CBD6FC0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FB301-CA09-4FFC-955C-EAF7E0901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2E790-E415-47AF-9B92-1D58C026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5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0DC55-299C-411F-A6A5-02ED2B2FC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4538D-F3C8-4829-BE6E-B9FCB6696C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7A673-7902-4C3C-A338-22ACEFCB3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8A2D8-33F4-4975-93E5-2324B7904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AB401B-C5EF-4C19-AA00-85D9E1AB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CA993-7AE0-4D38-A98B-8B8EA19E5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7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A979-DCDD-46FF-97D9-B5E0735EF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7A494-7DFC-4465-AD13-8D45E7985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3BE93C-CB08-4E87-B90F-1B6597A67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293B07-23C5-4305-A511-CFBE7D132B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26BC2E-3214-41B4-A225-C7995E5C4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69809-5280-48CD-9088-FBE4ECF9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7760F5-8B6B-4DC7-9CB0-B67305F12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B3FCC4-7E1F-4959-A188-C013BB20D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2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1834-CA88-4B1A-AAEF-B34C5F3A9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F1465-7DCE-450F-830A-7A92374F6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E9E91-6F20-4DB8-93E2-E1F32B4A5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9554EF-8584-43FC-BDFF-B68E90887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9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9E90F8-2D96-4DCE-813C-696203595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7F18F0-3EE7-49B8-BC87-3A03D9FC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FF2CC-3CC6-4389-9141-2B87B41A9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9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4F89-735B-40A9-AB59-AE607327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5D585-F7DD-4264-86F7-8598F4896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CA1D8C-6C11-4618-84CF-882FCCFEA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23F1B-E2E3-4AE6-92EF-85623EB3D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718AC-BBFB-4759-80A1-476E56C6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6B5E1-071D-42D7-BD28-7853A839F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0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8E9B-5335-4183-BB42-3F51E01D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431E8F-FEB0-4E8B-84A3-79928B8AA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B5BC6-E864-4971-9093-CFE31BD77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085A7-E436-4976-B04C-6E0FBB12F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14E9D-6C22-44AC-8BEF-6BFCA7D84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0B97B-A7E0-418E-BE31-7B159C637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77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649AFB-8D66-482C-8A5B-02D820B35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703C1-155A-4298-8172-CED6C0E25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B50E8-1817-4E06-BE74-5480D12A9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670E3-4A71-4B79-937B-36C55F9DB7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26BB9-5253-4D1E-BCC8-3E82779BE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19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643" y="-39757"/>
            <a:ext cx="3359394" cy="2154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EEEF85C-9945-465C-8EAA-8DF5C9B22B3C}"/>
              </a:ext>
            </a:extLst>
          </p:cNvPr>
          <p:cNvSpPr txBox="1">
            <a:spLocks/>
          </p:cNvSpPr>
          <p:nvPr/>
        </p:nvSpPr>
        <p:spPr>
          <a:xfrm>
            <a:off x="982290" y="2380116"/>
            <a:ext cx="7360521" cy="25735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/>
              <a:t>[insert Name of team here]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[insert name of project here]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3DAC29-1F4C-4D56-9CAE-D23BBD1D896F}"/>
              </a:ext>
            </a:extLst>
          </p:cNvPr>
          <p:cNvSpPr/>
          <p:nvPr/>
        </p:nvSpPr>
        <p:spPr>
          <a:xfrm>
            <a:off x="1974574" y="2088287"/>
            <a:ext cx="5353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2018 Leveraging Data to Fight the Opioid Epidemic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2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A9B7B-BD44-4E80-974F-3F39D1020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524" y="1924637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b="1" dirty="0"/>
              <a:t>TEAM CAPTAIN:  [INSERT TEAM CAPTAIN NAME HERE]</a:t>
            </a:r>
          </a:p>
          <a:p>
            <a:r>
              <a:rPr lang="en-US" sz="2800" b="1" dirty="0"/>
              <a:t>[list each team members names here]</a:t>
            </a:r>
          </a:p>
          <a:p>
            <a:r>
              <a:rPr lang="en-US" sz="2800" b="1" dirty="0"/>
              <a:t>[list each team members names here]</a:t>
            </a:r>
          </a:p>
          <a:p>
            <a:r>
              <a:rPr lang="en-US" sz="2800" b="1" dirty="0"/>
              <a:t>[list each team members names here]</a:t>
            </a:r>
          </a:p>
          <a:p>
            <a:r>
              <a:rPr lang="en-US" sz="2800" b="1" dirty="0"/>
              <a:t>[list each team members names here]</a:t>
            </a:r>
          </a:p>
          <a:p>
            <a:r>
              <a:rPr lang="en-US" sz="2800" b="1" dirty="0"/>
              <a:t>[list each team members names here]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5627CFA0-2652-4F24-8D10-27457CE47A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00" y="4853581"/>
            <a:ext cx="2923894" cy="1875240"/>
          </a:xfrm>
          <a:prstGeom prst="rect">
            <a:avLst/>
          </a:prstGeom>
        </p:spPr>
      </p:pic>
      <p:sp>
        <p:nvSpPr>
          <p:cNvPr id="75" name="Title 1">
            <a:extLst>
              <a:ext uri="{FF2B5EF4-FFF2-40B4-BE49-F238E27FC236}">
                <a16:creationId xmlns:a16="http://schemas.microsoft.com/office/drawing/2014/main" id="{B99FBC32-1FB3-47A9-A16E-76CC06A89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524" y="476653"/>
            <a:ext cx="7886700" cy="1325563"/>
          </a:xfrm>
        </p:spPr>
        <p:txBody>
          <a:bodyPr/>
          <a:lstStyle/>
          <a:p>
            <a:r>
              <a:rPr lang="en-US" dirty="0"/>
              <a:t>[insert name of team here]</a:t>
            </a:r>
            <a:br>
              <a:rPr lang="en-US" dirty="0"/>
            </a:br>
            <a:r>
              <a:rPr lang="en-US" dirty="0"/>
              <a:t>[Insert name of project here]</a:t>
            </a:r>
          </a:p>
        </p:txBody>
      </p:sp>
    </p:spTree>
    <p:extLst>
      <p:ext uri="{BB962C8B-B14F-4D97-AF65-F5344CB8AC3E}">
        <p14:creationId xmlns:p14="http://schemas.microsoft.com/office/powerpoint/2010/main" val="371542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7CEBE-23CF-43C6-833E-985248A43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3835"/>
            <a:ext cx="7886700" cy="1325563"/>
          </a:xfrm>
        </p:spPr>
        <p:txBody>
          <a:bodyPr/>
          <a:lstStyle/>
          <a:p>
            <a:r>
              <a:rPr lang="en-US" dirty="0"/>
              <a:t>[insert name of team here]</a:t>
            </a:r>
            <a:br>
              <a:rPr lang="en-US" dirty="0"/>
            </a:br>
            <a:r>
              <a:rPr lang="en-US" dirty="0"/>
              <a:t>[Insert name of project here]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FA3A3-0C95-4951-84EE-D2A729AC1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PROJECT DESCRIPTION:  [Insert project description here and what is the problem you are solving]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C80049-1F40-4256-A0D2-E47C0BEC5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774" y="4307065"/>
            <a:ext cx="3359394" cy="215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6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820" y="4472528"/>
            <a:ext cx="3359394" cy="215454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F95BD9-B689-4DD2-918C-7BE88C253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4529"/>
            <a:ext cx="7775121" cy="1478570"/>
          </a:xfrm>
        </p:spPr>
        <p:txBody>
          <a:bodyPr/>
          <a:lstStyle/>
          <a:p>
            <a:r>
              <a:rPr lang="en-US" dirty="0"/>
              <a:t>[insert Name of team here]</a:t>
            </a:r>
            <a:br>
              <a:rPr lang="en-US" dirty="0"/>
            </a:br>
            <a:r>
              <a:rPr lang="en-US" dirty="0"/>
              <a:t>[insert project name here]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95699-7D78-45EE-AB48-C2CA45EFF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1943"/>
            <a:ext cx="7886700" cy="3695020"/>
          </a:xfrm>
        </p:spPr>
        <p:txBody>
          <a:bodyPr/>
          <a:lstStyle/>
          <a:p>
            <a:r>
              <a:rPr lang="en-US" sz="3200" dirty="0"/>
              <a:t>INTENDED USER OR AUDIENCE:  [Describe Intended User or Audience and how it will benefit them]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6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820" y="4472528"/>
            <a:ext cx="3359394" cy="215454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F95BD9-B689-4DD2-918C-7BE88C253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4529"/>
            <a:ext cx="7775121" cy="1478570"/>
          </a:xfrm>
        </p:spPr>
        <p:txBody>
          <a:bodyPr/>
          <a:lstStyle/>
          <a:p>
            <a:r>
              <a:rPr lang="en-US" dirty="0"/>
              <a:t>[insert Name of team here]</a:t>
            </a:r>
            <a:br>
              <a:rPr lang="en-US" dirty="0"/>
            </a:br>
            <a:r>
              <a:rPr lang="en-US" dirty="0"/>
              <a:t>[insert project name here]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95699-7D78-45EE-AB48-C2CA45EFF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1943"/>
            <a:ext cx="7886700" cy="3695020"/>
          </a:xfrm>
        </p:spPr>
        <p:txBody>
          <a:bodyPr/>
          <a:lstStyle/>
          <a:p>
            <a:r>
              <a:rPr lang="en-US" sz="3200" dirty="0"/>
              <a:t>WHY IS YOUR SOLUTION THE BEST:  [What is the unique differentiator about how you’re solving this problem?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70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373" y="4614909"/>
            <a:ext cx="3359394" cy="215454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F95BD9-B689-4DD2-918C-7BE88C253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60" y="627396"/>
            <a:ext cx="7848707" cy="1478570"/>
          </a:xfrm>
        </p:spPr>
        <p:txBody>
          <a:bodyPr/>
          <a:lstStyle/>
          <a:p>
            <a:r>
              <a:rPr lang="en-US" dirty="0"/>
              <a:t>[insert Name of team here]</a:t>
            </a:r>
            <a:br>
              <a:rPr lang="en-US" dirty="0"/>
            </a:br>
            <a:r>
              <a:rPr lang="en-US" dirty="0"/>
              <a:t>[insert project name here]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95699-7D78-45EE-AB48-C2CA45EFF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8731"/>
            <a:ext cx="7886700" cy="3808232"/>
          </a:xfrm>
        </p:spPr>
        <p:txBody>
          <a:bodyPr/>
          <a:lstStyle/>
          <a:p>
            <a:r>
              <a:rPr lang="en-US" sz="3600" dirty="0"/>
              <a:t>PROJECT GOAL:  [describe project goal here]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24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208" y="4534671"/>
            <a:ext cx="3359394" cy="215454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F95BD9-B689-4DD2-918C-7BE88C253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60" y="654028"/>
            <a:ext cx="8021610" cy="1478570"/>
          </a:xfrm>
        </p:spPr>
        <p:txBody>
          <a:bodyPr/>
          <a:lstStyle/>
          <a:p>
            <a:r>
              <a:rPr lang="en-US" dirty="0"/>
              <a:t>[insert Name of team here]</a:t>
            </a:r>
            <a:br>
              <a:rPr lang="en-US" dirty="0"/>
            </a:br>
            <a:r>
              <a:rPr lang="en-US" dirty="0"/>
              <a:t>[insert project name here]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95699-7D78-45EE-AB48-C2CA45EFF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60319"/>
            <a:ext cx="7886700" cy="3616643"/>
          </a:xfrm>
        </p:spPr>
        <p:txBody>
          <a:bodyPr/>
          <a:lstStyle/>
          <a:p>
            <a:r>
              <a:rPr lang="en-US" sz="3200" dirty="0"/>
              <a:t>[insert an Overview and highlights of functionality here]</a:t>
            </a:r>
          </a:p>
          <a:p>
            <a:r>
              <a:rPr lang="en-US" sz="3200" dirty="0"/>
              <a:t>[insert screen shots highlighting design and/or functionality]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7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208" y="4534671"/>
            <a:ext cx="3359394" cy="215454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F95BD9-B689-4DD2-918C-7BE88C253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60" y="654028"/>
            <a:ext cx="8021610" cy="1478570"/>
          </a:xfrm>
        </p:spPr>
        <p:txBody>
          <a:bodyPr/>
          <a:lstStyle/>
          <a:p>
            <a:r>
              <a:rPr lang="en-US" dirty="0"/>
              <a:t>[insert Name of team here]</a:t>
            </a:r>
            <a:br>
              <a:rPr lang="en-US" dirty="0"/>
            </a:br>
            <a:r>
              <a:rPr lang="en-US" dirty="0"/>
              <a:t>[insert project name here]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95699-7D78-45EE-AB48-C2CA45EFF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12273"/>
            <a:ext cx="7886700" cy="3764689"/>
          </a:xfrm>
        </p:spPr>
        <p:txBody>
          <a:bodyPr/>
          <a:lstStyle/>
          <a:p>
            <a:r>
              <a:rPr lang="en-US" sz="3200" b="1" dirty="0"/>
              <a:t>[List Technology utilized here]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79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204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[insert name of team here] [Insert name of project here]</vt:lpstr>
      <vt:lpstr>[insert name of team here] [Insert name of project here]</vt:lpstr>
      <vt:lpstr>[insert Name of team here] [insert project name here]</vt:lpstr>
      <vt:lpstr>[insert Name of team here] [insert project name here]</vt:lpstr>
      <vt:lpstr>[insert Name of team here] [insert project name here]</vt:lpstr>
      <vt:lpstr>[insert Name of team here] [insert project name here]</vt:lpstr>
      <vt:lpstr>[insert Name of team here] [insert project name here]</vt:lpstr>
    </vt:vector>
  </TitlesOfParts>
  <Company>Harrisburg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4 PA Recap : Sept. 29- Oct. 1</dc:title>
  <dc:creator>Lauren Lewis</dc:creator>
  <cp:lastModifiedBy>Matthews</cp:lastModifiedBy>
  <cp:revision>51</cp:revision>
  <dcterms:created xsi:type="dcterms:W3CDTF">2017-10-10T18:33:47Z</dcterms:created>
  <dcterms:modified xsi:type="dcterms:W3CDTF">2018-08-10T18:35:37Z</dcterms:modified>
</cp:coreProperties>
</file>